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62" r:id="rId6"/>
    <p:sldId id="263" r:id="rId7"/>
    <p:sldId id="259" r:id="rId8"/>
    <p:sldId id="260" r:id="rId9"/>
    <p:sldId id="261" r:id="rId10"/>
    <p:sldId id="264" r:id="rId11"/>
    <p:sldId id="266" r:id="rId12"/>
    <p:sldId id="265" r:id="rId13"/>
    <p:sldId id="267" r:id="rId14"/>
    <p:sldId id="271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70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8458B-A383-4988-B0F2-64C554160B75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2A120-492C-4BEF-8BCE-E314FDE9EB4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2A120-492C-4BEF-8BCE-E314FDE9EB4A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DA7AF-73F7-423A-8321-4AB909BAE78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5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8458B-A383-4988-B0F2-64C554160B75}" type="datetimeFigureOut">
              <a:rPr lang="ru-RU" smtClean="0"/>
              <a:pPr/>
              <a:t>30.01.2017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9E86F-4884-47DB-97B1-9A0B6FF8BEC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6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3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642918"/>
            <a:ext cx="1857388" cy="61279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Логотип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5643578"/>
            <a:ext cx="6400800" cy="1000132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МБОУ ОШ № 25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Н.В. Шевцова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857324" y="428604"/>
            <a:ext cx="7286676" cy="20002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00070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Система образов поэмы Н.В. Гоголя «Мёртвые души»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70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2500298" cy="3474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Ответим на вопросы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Кем больше всего интересуется Чичиков, расспрашивая трактирного слугу о состоянии дел в губернском городе?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Чему были посвящены первые дни приезда коллежского советника Чичикова?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Какое впечатление произвёл Чичиков на чиновников города?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Заполните таблицу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" y="1357298"/>
          <a:ext cx="9144000" cy="55007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1935433"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Поме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щики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Описа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ние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дерев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ни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Господ</a:t>
                      </a:r>
                    </a:p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ский</a:t>
                      </a:r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дом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Пор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трет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Вещи</a:t>
                      </a:r>
                    </a:p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поме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щика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Рече</a:t>
                      </a:r>
                    </a:p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вая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хар-ка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Ритуал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обеда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Каби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Дого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вор о </a:t>
                      </a:r>
                      <a:r>
                        <a:rPr lang="ru-RU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купле-прода</a:t>
                      </a:r>
                      <a:endParaRPr lang="ru-RU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же «м.д.»</a:t>
                      </a:r>
                      <a:endParaRPr lang="ru-RU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1305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Мани</a:t>
                      </a:r>
                    </a:p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лов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3054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Коробочка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3054">
                <a:tc>
                  <a:txBody>
                    <a:bodyPr/>
                    <a:lstStyle/>
                    <a:p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Нозд</a:t>
                      </a:r>
                      <a:endParaRPr lang="ru-RU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рёв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305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Собакевич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13054"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Плюш</a:t>
                      </a:r>
                    </a:p>
                    <a:p>
                      <a:r>
                        <a:rPr lang="ru-RU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кин</a:t>
                      </a:r>
                      <a:endParaRPr lang="ru-RU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Приёмы раскрытия характеров героев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00200"/>
            <a:ext cx="7715304" cy="468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57298"/>
          </a:xfrm>
        </p:spPr>
        <p:txBody>
          <a:bodyPr>
            <a:no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Персонажи поэмы</a:t>
            </a:r>
            <a:br>
              <a:rPr lang="ru-RU" alt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Один за другим следуют у меня герои, один пошлее другого</a:t>
            </a:r>
            <a:br>
              <a:rPr lang="ru-RU" altLang="ru-RU" sz="24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Н.В. Гоголь</a:t>
            </a:r>
            <a:r>
              <a:rPr lang="ru-RU" altLang="ru-RU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500306"/>
            <a:ext cx="4038600" cy="3625857"/>
          </a:xfrm>
        </p:spPr>
        <p:txBody>
          <a:bodyPr>
            <a:normAutofit/>
          </a:bodyPr>
          <a:lstStyle/>
          <a:p>
            <a:pPr marL="0" indent="0">
              <a:buFontTx/>
              <a:buAutoNum type="arabicPeriod"/>
            </a:pPr>
            <a:r>
              <a:rPr lang="ru-RU" alt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Манилов.</a:t>
            </a:r>
          </a:p>
          <a:p>
            <a:pPr marL="0" indent="0">
              <a:buFontTx/>
              <a:buAutoNum type="arabicPeriod"/>
            </a:pPr>
            <a:r>
              <a:rPr lang="ru-RU" alt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Коробочка.</a:t>
            </a:r>
          </a:p>
          <a:p>
            <a:pPr marL="0" indent="0">
              <a:buFontTx/>
              <a:buAutoNum type="arabicPeriod"/>
            </a:pPr>
            <a:r>
              <a:rPr lang="ru-RU" alt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Ноздрев.</a:t>
            </a:r>
          </a:p>
          <a:p>
            <a:pPr marL="0" indent="0">
              <a:buFontTx/>
              <a:buAutoNum type="arabicPeriod"/>
            </a:pPr>
            <a:r>
              <a:rPr lang="ru-RU" alt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Собакевич.</a:t>
            </a:r>
          </a:p>
          <a:p>
            <a:pPr marL="0" indent="0">
              <a:buFontTx/>
              <a:buAutoNum type="arabicPeriod"/>
            </a:pPr>
            <a:r>
              <a:rPr lang="ru-RU" altLang="ru-RU" sz="28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Плюшкин</a:t>
            </a:r>
            <a:r>
              <a:rPr lang="ru-RU" alt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altLang="ru-RU" u="sng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endParaRPr lang="ru-RU" altLang="ru-RU" u="sng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r>
              <a:rPr lang="ru-RU" altLang="ru-RU" u="sng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Деградация!</a:t>
            </a: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ru-RU" altLang="ru-RU" dirty="0" smtClean="0">
                <a:solidFill>
                  <a:srgbClr val="3B2F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Постепенное ухудшение, приводящее к вырождению.</a:t>
            </a:r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85786" y="1714488"/>
            <a:ext cx="76438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Последовательность в изображении </a:t>
            </a:r>
            <a:r>
              <a:rPr lang="ru-RU" altLang="ru-RU" sz="2800" b="1" u="sng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деградации</a:t>
            </a:r>
            <a:r>
              <a:rPr lang="ru-RU" altLang="ru-RU" sz="2800" b="1" u="sng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помещиков в поэме.</a:t>
            </a:r>
            <a:endParaRPr lang="ru-RU" altLang="ru-RU" sz="2800" b="1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3929058" y="2643182"/>
            <a:ext cx="714380" cy="214314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0" y="5214950"/>
            <a:ext cx="857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Порядок следования помещиков неслучаен. Автор выводит некую закономерность, которая приводит  к экономическому и моральному упадку помещичий класс.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Какой  порок олицетворяет каждый из помещиков поэмы Н.В. Гоголя?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Есть ли «мёртвые души» в наши дни?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Исчезла ли эта тема из современной жизни?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нужно предпринять, чтобы изменить к лучшему человеческую натуру? </a:t>
            </a:r>
          </a:p>
          <a:p>
            <a:pPr>
              <a:buFont typeface="Wingdings" pitchFamily="2" charset="2"/>
              <a:buChar char="q"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342205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000496" y="200024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А.И. Герцен утверждал: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««Мертвые души» Н.В.Гоголя – удивительная книга, горький упрек современной  Руси, но не безнадежный».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Прав ли он?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Улыбающееся лицо 2"/>
          <p:cNvSpPr/>
          <p:nvPr/>
        </p:nvSpPr>
        <p:spPr>
          <a:xfrm>
            <a:off x="3500430" y="3214686"/>
            <a:ext cx="2428892" cy="2571768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1539" y="1714488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Желаю удачи!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 и задачи:</a:t>
            </a:r>
            <a:b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Раскрыть особенности системы образов помещиков в поэме Н.В. Гоголя «Мёртвые души».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Проверить уровень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навыка анализа литературного персонажа.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642910" y="1285860"/>
            <a:ext cx="7900998" cy="46671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8596" y="357166"/>
            <a:ext cx="1857388" cy="6127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Повторим…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какие источники опирался Н.В. Гоголь, поэму создавая «Мёртвые души»?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Какова была цель написания поэмы?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 замысел Н.В. Гоголя был неосуществим?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чём заключается смысл названия поэмы?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такое душа?</a:t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/>
              <a:t>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По словарю С.И. Ожегова, «душа» - это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40237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внутренний, психический мир человека, его сознание (радостно на душе);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то или иное свойство характера (добрая душа);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вдохновитель чего-нибудь (душа всего дела);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 человеке (в доме ни души);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царской России: крепостной крестьянин (ревизская душа; мертвые души – умершие крепостные).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Проблемный вопрос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Кто же они, «мертвые души»?</a:t>
            </a:r>
          </a:p>
          <a:p>
            <a:pPr>
              <a:buNone/>
            </a:pP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внимательному читателю…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описывает Н.В. Гоголь господина, приехавшего в гостиницу губернского города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Был ли его приезд каким-то значимым событием в жизни губернского города?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Кто сопровождает «господина средней руки»? Как их описывает автор?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4789442"/>
            <a:ext cx="1714480" cy="206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ведёт себя приезжий господин?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Когда читатель узнаёт, что приезжий господин – «коллежский советник Павел Иванович Чичиков»?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Какие вещи сопровождают господина Чичикова?</a:t>
            </a:r>
          </a:p>
          <a:p>
            <a:pPr>
              <a:buFont typeface="Wingdings" pitchFamily="2" charset="2"/>
              <a:buChar char="q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вы думаете, почему автор так подробно описывает предметы, окружающие вещи?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Вопросы внимательному читателю…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20334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Восстановите маршрут путешествия Чичикова по усадьбам помещиков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839" y="1857364"/>
            <a:ext cx="739032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14290"/>
            <a:ext cx="8286808" cy="1071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85926"/>
            <a:ext cx="2018293" cy="2518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1785926"/>
            <a:ext cx="200025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785926"/>
            <a:ext cx="215741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7224" y="4267200"/>
            <a:ext cx="209073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4267200"/>
            <a:ext cx="21637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15074" y="4267200"/>
            <a:ext cx="216376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426</Words>
  <Application>Microsoft Office PowerPoint</Application>
  <PresentationFormat>Экран (4:3)</PresentationFormat>
  <Paragraphs>90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Специальное оформление</vt:lpstr>
      <vt:lpstr>Логотип </vt:lpstr>
      <vt:lpstr> Цели и задачи: </vt:lpstr>
      <vt:lpstr>Повторим…</vt:lpstr>
      <vt:lpstr> Что такое душа?  По словарю С.И. Ожегова, «душа» - это </vt:lpstr>
      <vt:lpstr>Проблемный вопрос</vt:lpstr>
      <vt:lpstr> Вопросы внимательному читателю… </vt:lpstr>
      <vt:lpstr> Вопросы внимательному читателю… </vt:lpstr>
      <vt:lpstr> Восстановите маршрут путешествия Чичикова по усадьбам помещиков </vt:lpstr>
      <vt:lpstr>Слайд 9</vt:lpstr>
      <vt:lpstr>Ответим на вопросы</vt:lpstr>
      <vt:lpstr>Заполните таблицу</vt:lpstr>
      <vt:lpstr>Приёмы раскрытия характеров героев</vt:lpstr>
      <vt:lpstr> Персонажи поэмы Один за другим следуют у меня герои, один пошлее другого Н.В. Гоголь </vt:lpstr>
      <vt:lpstr>Выводы</vt:lpstr>
      <vt:lpstr>Домашнее задание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Логотип </dc:title>
  <cp:lastModifiedBy>Наташа</cp:lastModifiedBy>
  <cp:revision>21</cp:revision>
  <dcterms:created xsi:type="dcterms:W3CDTF">2011-12-13T19:04:59Z</dcterms:created>
  <dcterms:modified xsi:type="dcterms:W3CDTF">2017-01-30T15:37:39Z</dcterms:modified>
</cp:coreProperties>
</file>